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6A84B7-1FF4-4CFB-974C-C5D20F1E09D4}" v="1" dt="2025-02-26T10:23:35.5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DA5D3-565A-96DA-B31A-E49A2E07F4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BEAA5B-C473-804E-03D8-B35D7D3D84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6A791C-0BD9-DCB7-D0B6-30DA1CBC0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8953F-BB0A-43BA-AB15-122FCC479847}" type="datetimeFigureOut">
              <a:rPr lang="en-AE" smtClean="0"/>
              <a:t>26 Feb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F68D7-965C-6C4E-03E2-FBEF7C86B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74700-117F-7278-69A5-B547D8C3A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CF3A-9A9E-4B04-BD2C-4E2F478370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65949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89729-3C16-5878-D6EC-937D3818F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7B888E-C6A6-51D1-14B1-7CDEB46E70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9D453-C5FF-C76B-CA3F-26C44CDA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8953F-BB0A-43BA-AB15-122FCC479847}" type="datetimeFigureOut">
              <a:rPr lang="en-AE" smtClean="0"/>
              <a:t>26 Feb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20012B-09C7-C88C-2618-6581E7030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74B6E-16AC-8DF6-C3A0-F0094EC5D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CF3A-9A9E-4B04-BD2C-4E2F478370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95891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A54306-CC86-D4A3-4877-E118FEF4BE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21108C-133E-2BD1-C6C0-C3B1A4E83A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6420B-1759-B5F8-AFE8-406C0A201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8953F-BB0A-43BA-AB15-122FCC479847}" type="datetimeFigureOut">
              <a:rPr lang="en-AE" smtClean="0"/>
              <a:t>26 Feb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67C92-E55B-FAF8-0030-F472A4822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E3FEF-0090-3234-C155-BDE936188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CF3A-9A9E-4B04-BD2C-4E2F478370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34835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DD584-8755-3606-9035-C2BB61CEF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E01A7-278F-BD44-73DA-D7FEB72F0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B1E021-8764-F31B-C15F-DBA3DEC41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8953F-BB0A-43BA-AB15-122FCC479847}" type="datetimeFigureOut">
              <a:rPr lang="en-AE" smtClean="0"/>
              <a:t>26 Feb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3BCEA-10FE-C480-E27C-897171A4E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3F449-696B-09D7-686C-660BE5994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CF3A-9A9E-4B04-BD2C-4E2F478370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6659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32214-6869-17F4-5069-BE4323641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14B1F1-F843-E058-81F2-F357D3F03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BC8BB-5A9A-2502-D3B7-FDA58C588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8953F-BB0A-43BA-AB15-122FCC479847}" type="datetimeFigureOut">
              <a:rPr lang="en-AE" smtClean="0"/>
              <a:t>26 Feb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7CCF6-6189-FA01-B112-1B88B5D22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25C26-B86C-FF32-CF46-0E7F37643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CF3A-9A9E-4B04-BD2C-4E2F478370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78738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59585-75CC-9791-2D00-20419BF4F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90720-B5C3-5C07-54E7-CB4BB0265C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2F6F0-A34F-3181-7173-496F897D6B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63D5A-FF4E-A10D-040D-81B5F0186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8953F-BB0A-43BA-AB15-122FCC479847}" type="datetimeFigureOut">
              <a:rPr lang="en-AE" smtClean="0"/>
              <a:t>26 Feb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B2D355-662A-E592-9D34-53ED51E9D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8B92F0-75D3-1A8D-01ED-F281BEC8E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CF3A-9A9E-4B04-BD2C-4E2F478370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80731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AC480-4988-8210-11CB-15CF4630C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979E18-B518-44F3-0DEA-E56965959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51B746-233A-D962-7283-1477697343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B3C922-58B2-6FEC-3D3C-2584C54FD5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80A74E-C40F-14FD-DE36-1BC2B0E930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843AB5-CAF2-D73E-80CB-882E8B32B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8953F-BB0A-43BA-AB15-122FCC479847}" type="datetimeFigureOut">
              <a:rPr lang="en-AE" smtClean="0"/>
              <a:t>26 Feb 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2F0FAF-79F3-64F7-AE1D-73E697FF8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A04EFC-DB28-0768-032E-2B35190DA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CF3A-9A9E-4B04-BD2C-4E2F478370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05772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36F8F-EC6A-780D-19DE-7C10D2ADA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D2FBB4-B12F-72B7-B256-AF588A454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8953F-BB0A-43BA-AB15-122FCC479847}" type="datetimeFigureOut">
              <a:rPr lang="en-AE" smtClean="0"/>
              <a:t>26 Feb 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09772D-CFA2-1E9C-A5C5-DC34796E6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455116-4B3A-7851-CF6E-B3C878A72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CF3A-9A9E-4B04-BD2C-4E2F478370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0484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5DF900-128F-07D8-1F25-AEF969739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8953F-BB0A-43BA-AB15-122FCC479847}" type="datetimeFigureOut">
              <a:rPr lang="en-AE" smtClean="0"/>
              <a:t>26 Feb 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5D484D-59D2-057A-1835-CDD36BC10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95B9FF-A336-A424-6310-EED69A4E6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CF3A-9A9E-4B04-BD2C-4E2F478370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04918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A9C86-AFF7-0959-1F51-EAC370E8B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10205-A23D-7B45-5FCB-664A7F52D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41ACC7-35CC-D27C-0B26-BBBF397B0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E8C68C-F2EB-8554-7F71-E26372E25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8953F-BB0A-43BA-AB15-122FCC479847}" type="datetimeFigureOut">
              <a:rPr lang="en-AE" smtClean="0"/>
              <a:t>26 Feb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F920AF-D62A-FF18-BB34-4DB2B221F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7ED21D-E609-CBB2-0684-7D316956C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CF3A-9A9E-4B04-BD2C-4E2F478370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845541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4163D-F699-2C57-3768-45A95A09A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23953F-85F3-3CF8-2448-C65F9BE586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A502DA-501E-9101-57EF-61EE5F1394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FC0F87-E1BF-8E82-E36C-A9626980B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8953F-BB0A-43BA-AB15-122FCC479847}" type="datetimeFigureOut">
              <a:rPr lang="en-AE" smtClean="0"/>
              <a:t>26 Feb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3E676B-0250-E323-6A95-8B8EF890B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7D1333-BA31-95C3-A736-40AEBC026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CF3A-9A9E-4B04-BD2C-4E2F478370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62170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8EB3E0-356E-7BB0-D173-D38D010CC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A0FD11-2610-DD19-5669-EACF3E09C6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CCA04-E945-AB5C-6F24-ECF0DC16C4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78953F-BB0A-43BA-AB15-122FCC479847}" type="datetimeFigureOut">
              <a:rPr lang="en-AE" smtClean="0"/>
              <a:t>26 Feb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5C149-0FE0-B16F-2D53-33232886ED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0E94A-0898-37F9-836D-F822F381C0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E4CF3A-9A9E-4B04-BD2C-4E2F478370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50955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1CBF9-3156-7F53-FF86-D1D75850E9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1782" y="0"/>
            <a:ext cx="11657846" cy="3811508"/>
          </a:xfrm>
        </p:spPr>
        <p:txBody>
          <a:bodyPr anchor="ctr">
            <a:no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ml-IN" sz="3200" b="1" dirty="0"/>
              <a:t>യേശുവിന്‍ പിമ്പേ പോകും ഞങ്ങള്‍</a:t>
            </a:r>
            <a:br>
              <a:rPr lang="en-US" sz="3200" b="1" dirty="0"/>
            </a:br>
            <a:r>
              <a:rPr lang="ml-IN" sz="3200" b="1" dirty="0"/>
              <a:t>ജയത്തിന്‍ ഗീതം പാടി മുദാ</a:t>
            </a:r>
            <a:br>
              <a:rPr lang="en-US" sz="3200" b="1" dirty="0"/>
            </a:br>
            <a:r>
              <a:rPr lang="ml-IN" sz="3200" b="1" dirty="0"/>
              <a:t>മൃത്യുവെ വെന്ന കര്‍ത്തന്‍ നമ്മെ</a:t>
            </a:r>
            <a:br>
              <a:rPr lang="en-US" sz="3200" b="1" dirty="0"/>
            </a:br>
            <a:r>
              <a:rPr lang="ml-IN" sz="3200" b="1" dirty="0"/>
              <a:t>നിത്യതയെത്തുവോളം നടത്തിടും</a:t>
            </a:r>
            <a:br>
              <a:rPr lang="en-US" sz="3200" b="1" dirty="0"/>
            </a:br>
            <a:r>
              <a:rPr lang="ml-IN" sz="3200" b="1" dirty="0"/>
              <a:t>		പാടിടാം ജയ് ജയ് പാടിടാം ജയ് ജയ് </a:t>
            </a:r>
            <a:br>
              <a:rPr lang="en-US" sz="3200" b="1" dirty="0"/>
            </a:br>
            <a:r>
              <a:rPr lang="en-US" sz="3200" b="1" dirty="0"/>
              <a:t>		</a:t>
            </a:r>
            <a:r>
              <a:rPr lang="ml-IN" sz="3200" b="1" dirty="0"/>
              <a:t>നമ്മുടെ നാഥന്‍ ജീവിക്കുന്നു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857B263-8123-2421-4799-0F2AF51B5CC0}"/>
              </a:ext>
            </a:extLst>
          </p:cNvPr>
          <p:cNvSpPr txBox="1">
            <a:spLocks/>
          </p:cNvSpPr>
          <p:nvPr/>
        </p:nvSpPr>
        <p:spPr>
          <a:xfrm>
            <a:off x="301782" y="3811508"/>
            <a:ext cx="11657846" cy="30532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>
                <a:latin typeface="+mn-lt"/>
              </a:rPr>
              <a:t>Yeshuvin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pinpe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pokum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njangal</a:t>
            </a:r>
            <a:r>
              <a:rPr lang="en-US" sz="3600" dirty="0">
                <a:latin typeface="+mn-lt"/>
              </a:rPr>
              <a:t> </a:t>
            </a:r>
          </a:p>
          <a:p>
            <a:pPr algn="l"/>
            <a:r>
              <a:rPr lang="en-US" sz="3600" dirty="0" err="1">
                <a:latin typeface="+mn-lt"/>
              </a:rPr>
              <a:t>Jayathin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geetham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paadi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mudaa</a:t>
            </a:r>
            <a:endParaRPr lang="en-US" sz="3600" dirty="0">
              <a:latin typeface="+mn-lt"/>
            </a:endParaRPr>
          </a:p>
          <a:p>
            <a:pPr algn="l"/>
            <a:r>
              <a:rPr lang="en-US" sz="3600" dirty="0" err="1">
                <a:latin typeface="+mn-lt"/>
              </a:rPr>
              <a:t>Mruthyuve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venna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karthan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namme</a:t>
            </a:r>
            <a:endParaRPr lang="en-US" sz="3600" dirty="0">
              <a:latin typeface="+mn-lt"/>
            </a:endParaRPr>
          </a:p>
          <a:p>
            <a:pPr algn="l"/>
            <a:r>
              <a:rPr lang="en-US" sz="3600" dirty="0" err="1">
                <a:latin typeface="+mn-lt"/>
              </a:rPr>
              <a:t>Nithyathayethuvolam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nadathidum</a:t>
            </a:r>
            <a:endParaRPr lang="en-US" sz="3600" dirty="0">
              <a:latin typeface="+mn-lt"/>
            </a:endParaRPr>
          </a:p>
          <a:p>
            <a:pPr algn="l"/>
            <a:r>
              <a:rPr lang="en-US" sz="3600" i="1" dirty="0">
                <a:latin typeface="+mn-lt"/>
              </a:rPr>
              <a:t>		</a:t>
            </a:r>
            <a:r>
              <a:rPr lang="en-US" sz="3600" i="1" dirty="0" err="1">
                <a:latin typeface="+mn-lt"/>
              </a:rPr>
              <a:t>Paadidaam</a:t>
            </a:r>
            <a:r>
              <a:rPr lang="en-US" sz="3600" i="1" dirty="0">
                <a:latin typeface="+mn-lt"/>
              </a:rPr>
              <a:t> jay </a:t>
            </a:r>
            <a:r>
              <a:rPr lang="en-US" sz="3600" i="1" dirty="0" err="1">
                <a:latin typeface="+mn-lt"/>
              </a:rPr>
              <a:t>jay</a:t>
            </a:r>
            <a:r>
              <a:rPr lang="en-US" sz="3600" i="1" dirty="0">
                <a:latin typeface="+mn-lt"/>
              </a:rPr>
              <a:t>! </a:t>
            </a:r>
            <a:r>
              <a:rPr lang="en-US" sz="3600" i="1" dirty="0" err="1">
                <a:latin typeface="+mn-lt"/>
              </a:rPr>
              <a:t>paadidam</a:t>
            </a:r>
            <a:r>
              <a:rPr lang="en-US" sz="3600" i="1" dirty="0">
                <a:latin typeface="+mn-lt"/>
              </a:rPr>
              <a:t> jay </a:t>
            </a:r>
            <a:r>
              <a:rPr lang="en-US" sz="3600" i="1" dirty="0" err="1">
                <a:latin typeface="+mn-lt"/>
              </a:rPr>
              <a:t>jay</a:t>
            </a:r>
            <a:r>
              <a:rPr lang="en-US" sz="3600" i="1" dirty="0">
                <a:latin typeface="+mn-lt"/>
              </a:rPr>
              <a:t>!</a:t>
            </a:r>
          </a:p>
          <a:p>
            <a:pPr algn="l"/>
            <a:r>
              <a:rPr lang="en-US" sz="3600" i="1" dirty="0">
                <a:latin typeface="+mn-lt"/>
              </a:rPr>
              <a:t>		</a:t>
            </a:r>
            <a:r>
              <a:rPr lang="en-US" sz="3600" i="1" dirty="0" err="1">
                <a:latin typeface="+mn-lt"/>
              </a:rPr>
              <a:t>Nammude</a:t>
            </a:r>
            <a:r>
              <a:rPr lang="en-US" sz="3600" i="1" dirty="0">
                <a:latin typeface="+mn-lt"/>
              </a:rPr>
              <a:t> </a:t>
            </a:r>
            <a:r>
              <a:rPr lang="en-US" sz="3600" i="1" dirty="0" err="1">
                <a:latin typeface="+mn-lt"/>
              </a:rPr>
              <a:t>naadhan</a:t>
            </a:r>
            <a:r>
              <a:rPr lang="en-US" sz="3600" i="1" dirty="0">
                <a:latin typeface="+mn-lt"/>
              </a:rPr>
              <a:t> </a:t>
            </a:r>
            <a:r>
              <a:rPr lang="en-US" sz="3600" i="1" dirty="0" err="1">
                <a:latin typeface="+mn-lt"/>
              </a:rPr>
              <a:t>jeevikkunnu</a:t>
            </a:r>
            <a:r>
              <a:rPr lang="en-US" sz="3600" i="1" dirty="0">
                <a:latin typeface="+mn-lt"/>
              </a:rPr>
              <a:t>!</a:t>
            </a:r>
            <a:endParaRPr lang="en-AE" sz="36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19361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C20762-7C4D-A2D3-21FF-1264426EC6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4994C-CE13-F843-34FA-9AB253EE79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1782" y="0"/>
            <a:ext cx="11657846" cy="3811508"/>
          </a:xfrm>
        </p:spPr>
        <p:txBody>
          <a:bodyPr anchor="ctr">
            <a:no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ml-IN" sz="3200" b="1" dirty="0"/>
              <a:t>സത്യവും ജീവമാര്‍ഗ്ഗവുമാം </a:t>
            </a:r>
            <a:br>
              <a:rPr lang="en-US" sz="3200" b="1" dirty="0"/>
            </a:br>
            <a:r>
              <a:rPr lang="ml-IN" sz="3200" b="1" dirty="0"/>
              <a:t>ക്രിസ്തുവില്‍ നമ്മള്‍ ധന്യരല്ലോ</a:t>
            </a:r>
            <a:br>
              <a:rPr lang="ml-IN" sz="3200" b="1" dirty="0"/>
            </a:br>
            <a:r>
              <a:rPr lang="ml-IN" sz="3200" b="1" dirty="0"/>
              <a:t>നിത്യ</a:t>
            </a:r>
            <a:r>
              <a:rPr lang="en-US" sz="3200" b="1" dirty="0"/>
              <a:t>  </a:t>
            </a:r>
            <a:r>
              <a:rPr lang="ml-IN" sz="3200" b="1" dirty="0"/>
              <a:t>സന്തോഷമത്യധികം </a:t>
            </a:r>
            <a:br>
              <a:rPr lang="en-US" sz="3200" b="1" dirty="0"/>
            </a:br>
            <a:r>
              <a:rPr lang="ml-IN" sz="3200" b="1" dirty="0"/>
              <a:t>മര്‍ത്യരില്‍ നമ്മള്‍ക്കല്ലാതാര്‍ക്കുമില്ല</a:t>
            </a:r>
            <a:br>
              <a:rPr lang="en-US" sz="3200" b="1" dirty="0"/>
            </a:br>
            <a:r>
              <a:rPr lang="ml-IN" sz="3200" b="1" dirty="0"/>
              <a:t>		പാടിടാം ജയ് ജയ് പാടിടാം ജയ് ജയ് </a:t>
            </a:r>
            <a:br>
              <a:rPr lang="en-US" sz="3200" b="1" dirty="0"/>
            </a:br>
            <a:r>
              <a:rPr lang="en-US" sz="3200" b="1" dirty="0"/>
              <a:t>		</a:t>
            </a:r>
            <a:r>
              <a:rPr lang="ml-IN" sz="3200" b="1" dirty="0"/>
              <a:t>നമ്മുടെ നാഥന്‍ ജീവിക്കുന്നു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CFF55B2-65B5-DD07-EF8E-51A506E0D8A8}"/>
              </a:ext>
            </a:extLst>
          </p:cNvPr>
          <p:cNvSpPr txBox="1">
            <a:spLocks/>
          </p:cNvSpPr>
          <p:nvPr/>
        </p:nvSpPr>
        <p:spPr>
          <a:xfrm>
            <a:off x="301782" y="3811508"/>
            <a:ext cx="11657846" cy="30532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>
                <a:latin typeface="+mn-lt"/>
              </a:rPr>
              <a:t>Sathyavum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jeeva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maargavumaam</a:t>
            </a:r>
            <a:r>
              <a:rPr lang="en-US" sz="3600" dirty="0">
                <a:latin typeface="+mn-lt"/>
              </a:rPr>
              <a:t> </a:t>
            </a:r>
          </a:p>
          <a:p>
            <a:pPr algn="l"/>
            <a:r>
              <a:rPr lang="en-US" sz="3600" dirty="0" err="1">
                <a:latin typeface="+mn-lt"/>
              </a:rPr>
              <a:t>Kristhuvil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nammal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dhanyarallo</a:t>
            </a:r>
            <a:endParaRPr lang="en-US" sz="3600" dirty="0">
              <a:latin typeface="+mn-lt"/>
            </a:endParaRPr>
          </a:p>
          <a:p>
            <a:pPr algn="l"/>
            <a:r>
              <a:rPr lang="en-US" sz="3600" dirty="0">
                <a:latin typeface="+mn-lt"/>
              </a:rPr>
              <a:t>Nithya </a:t>
            </a:r>
            <a:r>
              <a:rPr lang="en-US" sz="3600" dirty="0" err="1">
                <a:latin typeface="+mn-lt"/>
              </a:rPr>
              <a:t>santhosham-athyadhikam</a:t>
            </a:r>
            <a:endParaRPr lang="en-US" sz="3600" dirty="0">
              <a:latin typeface="+mn-lt"/>
            </a:endParaRPr>
          </a:p>
          <a:p>
            <a:pPr algn="l"/>
            <a:r>
              <a:rPr lang="en-US" sz="3600" dirty="0" err="1">
                <a:latin typeface="+mn-lt"/>
              </a:rPr>
              <a:t>Marthyaril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nammalkk-ellaath-aarkkumilla</a:t>
            </a:r>
            <a:endParaRPr lang="en-US" sz="3600" dirty="0">
              <a:latin typeface="+mn-lt"/>
            </a:endParaRPr>
          </a:p>
          <a:p>
            <a:pPr algn="l"/>
            <a:r>
              <a:rPr lang="en-US" sz="3600" i="1" dirty="0">
                <a:latin typeface="+mn-lt"/>
              </a:rPr>
              <a:t>		</a:t>
            </a:r>
            <a:r>
              <a:rPr lang="en-US" sz="3600" i="1" dirty="0" err="1">
                <a:latin typeface="+mn-lt"/>
              </a:rPr>
              <a:t>Paadidaam</a:t>
            </a:r>
            <a:r>
              <a:rPr lang="en-US" sz="3600" i="1" dirty="0">
                <a:latin typeface="+mn-lt"/>
              </a:rPr>
              <a:t> jay </a:t>
            </a:r>
            <a:r>
              <a:rPr lang="en-US" sz="3600" i="1" dirty="0" err="1">
                <a:latin typeface="+mn-lt"/>
              </a:rPr>
              <a:t>jay</a:t>
            </a:r>
            <a:r>
              <a:rPr lang="en-US" sz="3600" i="1" dirty="0">
                <a:latin typeface="+mn-lt"/>
              </a:rPr>
              <a:t>! </a:t>
            </a:r>
            <a:r>
              <a:rPr lang="en-US" sz="3600" i="1" dirty="0" err="1">
                <a:latin typeface="+mn-lt"/>
              </a:rPr>
              <a:t>paadidam</a:t>
            </a:r>
            <a:r>
              <a:rPr lang="en-US" sz="3600" i="1" dirty="0">
                <a:latin typeface="+mn-lt"/>
              </a:rPr>
              <a:t> jay </a:t>
            </a:r>
            <a:r>
              <a:rPr lang="en-US" sz="3600" i="1" dirty="0" err="1">
                <a:latin typeface="+mn-lt"/>
              </a:rPr>
              <a:t>jay</a:t>
            </a:r>
            <a:r>
              <a:rPr lang="en-US" sz="3600" i="1" dirty="0">
                <a:latin typeface="+mn-lt"/>
              </a:rPr>
              <a:t>!</a:t>
            </a:r>
          </a:p>
          <a:p>
            <a:pPr algn="l"/>
            <a:r>
              <a:rPr lang="en-US" sz="3600" i="1" dirty="0">
                <a:latin typeface="+mn-lt"/>
              </a:rPr>
              <a:t>		</a:t>
            </a:r>
            <a:r>
              <a:rPr lang="en-US" sz="3600" i="1" dirty="0" err="1">
                <a:latin typeface="+mn-lt"/>
              </a:rPr>
              <a:t>Nammude</a:t>
            </a:r>
            <a:r>
              <a:rPr lang="en-US" sz="3600" i="1" dirty="0">
                <a:latin typeface="+mn-lt"/>
              </a:rPr>
              <a:t> </a:t>
            </a:r>
            <a:r>
              <a:rPr lang="en-US" sz="3600" i="1" dirty="0" err="1">
                <a:latin typeface="+mn-lt"/>
              </a:rPr>
              <a:t>naadhan</a:t>
            </a:r>
            <a:r>
              <a:rPr lang="en-US" sz="3600" i="1" dirty="0">
                <a:latin typeface="+mn-lt"/>
              </a:rPr>
              <a:t> </a:t>
            </a:r>
            <a:r>
              <a:rPr lang="en-US" sz="3600" i="1" dirty="0" err="1">
                <a:latin typeface="+mn-lt"/>
              </a:rPr>
              <a:t>jeevikkunnu</a:t>
            </a:r>
            <a:r>
              <a:rPr lang="en-US" sz="3600" i="1" dirty="0">
                <a:latin typeface="+mn-lt"/>
              </a:rPr>
              <a:t>!</a:t>
            </a:r>
            <a:endParaRPr lang="en-AE" sz="36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92667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5D3A03-596B-2CA5-EE57-6B7A0A1B9F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EF9AC-C9CC-D75D-E3C5-8B03F24CB4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1782" y="0"/>
            <a:ext cx="11657846" cy="3811508"/>
          </a:xfrm>
        </p:spPr>
        <p:txBody>
          <a:bodyPr anchor="ctr">
            <a:no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ml-IN" sz="3200" b="1" dirty="0"/>
              <a:t>നിസ്തുലസ്നേഹ നിത്യബന്ധം </a:t>
            </a:r>
            <a:br>
              <a:rPr lang="en-US" sz="3200" b="1" dirty="0"/>
            </a:br>
            <a:r>
              <a:rPr lang="ml-IN" sz="3200" b="1" dirty="0"/>
              <a:t>ക്രിസ്തുവിലുണ്ടു വാസ്തവമായ്</a:t>
            </a:r>
            <a:br>
              <a:rPr lang="ml-IN" sz="3200" b="1" dirty="0"/>
            </a:br>
            <a:r>
              <a:rPr lang="ml-IN" sz="3200" b="1" dirty="0"/>
              <a:t>ആപത്തോ വാളോ മൃത്യുവിന്നോ </a:t>
            </a:r>
            <a:br>
              <a:rPr lang="en-US" sz="3200" b="1" dirty="0"/>
            </a:br>
            <a:r>
              <a:rPr lang="ml-IN" sz="3200" b="1" dirty="0"/>
              <a:t>ഈ ബന്ധം നീക്കിടുവാന്‍ സാദ്ധ്യമല്ല</a:t>
            </a:r>
            <a:br>
              <a:rPr lang="en-US" sz="3200" b="1" dirty="0"/>
            </a:br>
            <a:r>
              <a:rPr lang="ml-IN" sz="3200" b="1" dirty="0"/>
              <a:t>		പാടിടാം ജയ് ജയ് പാടിടാം ജയ് ജയ് </a:t>
            </a:r>
            <a:br>
              <a:rPr lang="en-US" sz="3200" b="1" dirty="0"/>
            </a:br>
            <a:r>
              <a:rPr lang="en-US" sz="3200" b="1" dirty="0"/>
              <a:t>		</a:t>
            </a:r>
            <a:r>
              <a:rPr lang="ml-IN" sz="3200" b="1" dirty="0"/>
              <a:t>നമ്മുടെ നാഥന്‍ ജീവിക്കുന്നു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71354F5-F56E-2810-3FE6-9D215528168F}"/>
              </a:ext>
            </a:extLst>
          </p:cNvPr>
          <p:cNvSpPr txBox="1">
            <a:spLocks/>
          </p:cNvSpPr>
          <p:nvPr/>
        </p:nvSpPr>
        <p:spPr>
          <a:xfrm>
            <a:off x="301782" y="3811508"/>
            <a:ext cx="11657846" cy="30532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>
                <a:latin typeface="+mn-lt"/>
              </a:rPr>
              <a:t>Nisthula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sneha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nithyabendham</a:t>
            </a:r>
            <a:r>
              <a:rPr lang="en-US" sz="3600" dirty="0">
                <a:latin typeface="+mn-lt"/>
              </a:rPr>
              <a:t> </a:t>
            </a:r>
          </a:p>
          <a:p>
            <a:pPr algn="l"/>
            <a:r>
              <a:rPr lang="en-US" sz="3600" dirty="0" err="1">
                <a:latin typeface="+mn-lt"/>
              </a:rPr>
              <a:t>Kristhuvilundu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vaasthavamaay</a:t>
            </a:r>
            <a:endParaRPr lang="en-US" sz="3600" dirty="0">
              <a:latin typeface="+mn-lt"/>
            </a:endParaRPr>
          </a:p>
          <a:p>
            <a:pPr algn="l"/>
            <a:r>
              <a:rPr lang="en-US" sz="3600" dirty="0" err="1">
                <a:latin typeface="+mn-lt"/>
              </a:rPr>
              <a:t>Aapatho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vaalo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mruthyuvinno</a:t>
            </a:r>
            <a:endParaRPr lang="en-US" sz="3600" dirty="0">
              <a:latin typeface="+mn-lt"/>
            </a:endParaRPr>
          </a:p>
          <a:p>
            <a:pPr algn="l"/>
            <a:r>
              <a:rPr lang="en-US" sz="3600" dirty="0">
                <a:latin typeface="+mn-lt"/>
              </a:rPr>
              <a:t>Ee </a:t>
            </a:r>
            <a:r>
              <a:rPr lang="en-US" sz="3600" dirty="0" err="1">
                <a:latin typeface="+mn-lt"/>
              </a:rPr>
              <a:t>bendham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neekkiduvaan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saadhyamalla</a:t>
            </a:r>
            <a:endParaRPr lang="en-US" sz="3600" dirty="0">
              <a:latin typeface="+mn-lt"/>
            </a:endParaRPr>
          </a:p>
          <a:p>
            <a:pPr algn="l"/>
            <a:r>
              <a:rPr lang="en-US" sz="3600" i="1" dirty="0">
                <a:latin typeface="+mn-lt"/>
              </a:rPr>
              <a:t>		</a:t>
            </a:r>
            <a:r>
              <a:rPr lang="en-US" sz="3600" i="1" dirty="0" err="1">
                <a:latin typeface="+mn-lt"/>
              </a:rPr>
              <a:t>Paadidaam</a:t>
            </a:r>
            <a:r>
              <a:rPr lang="en-US" sz="3600" i="1" dirty="0">
                <a:latin typeface="+mn-lt"/>
              </a:rPr>
              <a:t> jay </a:t>
            </a:r>
            <a:r>
              <a:rPr lang="en-US" sz="3600" i="1" dirty="0" err="1">
                <a:latin typeface="+mn-lt"/>
              </a:rPr>
              <a:t>jay</a:t>
            </a:r>
            <a:r>
              <a:rPr lang="en-US" sz="3600" i="1" dirty="0">
                <a:latin typeface="+mn-lt"/>
              </a:rPr>
              <a:t>! </a:t>
            </a:r>
            <a:r>
              <a:rPr lang="en-US" sz="3600" i="1" dirty="0" err="1">
                <a:latin typeface="+mn-lt"/>
              </a:rPr>
              <a:t>paadidam</a:t>
            </a:r>
            <a:r>
              <a:rPr lang="en-US" sz="3600" i="1" dirty="0">
                <a:latin typeface="+mn-lt"/>
              </a:rPr>
              <a:t> jay </a:t>
            </a:r>
            <a:r>
              <a:rPr lang="en-US" sz="3600" i="1" dirty="0" err="1">
                <a:latin typeface="+mn-lt"/>
              </a:rPr>
              <a:t>jay</a:t>
            </a:r>
            <a:r>
              <a:rPr lang="en-US" sz="3600" i="1" dirty="0">
                <a:latin typeface="+mn-lt"/>
              </a:rPr>
              <a:t>!</a:t>
            </a:r>
          </a:p>
          <a:p>
            <a:pPr algn="l"/>
            <a:r>
              <a:rPr lang="en-US" sz="3600" i="1" dirty="0">
                <a:latin typeface="+mn-lt"/>
              </a:rPr>
              <a:t>		</a:t>
            </a:r>
            <a:r>
              <a:rPr lang="en-US" sz="3600" i="1" dirty="0" err="1">
                <a:latin typeface="+mn-lt"/>
              </a:rPr>
              <a:t>Nammude</a:t>
            </a:r>
            <a:r>
              <a:rPr lang="en-US" sz="3600" i="1" dirty="0">
                <a:latin typeface="+mn-lt"/>
              </a:rPr>
              <a:t> </a:t>
            </a:r>
            <a:r>
              <a:rPr lang="en-US" sz="3600" i="1" dirty="0" err="1">
                <a:latin typeface="+mn-lt"/>
              </a:rPr>
              <a:t>naadhan</a:t>
            </a:r>
            <a:r>
              <a:rPr lang="en-US" sz="3600" i="1" dirty="0">
                <a:latin typeface="+mn-lt"/>
              </a:rPr>
              <a:t> </a:t>
            </a:r>
            <a:r>
              <a:rPr lang="en-US" sz="3600" i="1" dirty="0" err="1">
                <a:latin typeface="+mn-lt"/>
              </a:rPr>
              <a:t>jeevikkunnu</a:t>
            </a:r>
            <a:r>
              <a:rPr lang="en-US" sz="3600" i="1" dirty="0">
                <a:latin typeface="+mn-lt"/>
              </a:rPr>
              <a:t>!</a:t>
            </a:r>
            <a:endParaRPr lang="en-AE" sz="36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0020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70AAFE-3EFE-74C6-8370-6F4E358EC2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F9EF2-5404-9AA0-4DE3-72C7751EB1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1782" y="0"/>
            <a:ext cx="11657846" cy="3811508"/>
          </a:xfrm>
        </p:spPr>
        <p:txBody>
          <a:bodyPr anchor="ctr">
            <a:no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ml-IN" sz="3200" b="1" dirty="0"/>
              <a:t>മഹത്ത്വരാജന്‍ യേശുനാഥന്‍ </a:t>
            </a:r>
            <a:br>
              <a:rPr lang="en-US" sz="3200" b="1" dirty="0"/>
            </a:br>
            <a:r>
              <a:rPr lang="ml-IN" sz="3200" b="1" dirty="0"/>
              <a:t>മന്നില്‍ വന്നിടും നാളടുത്തു</a:t>
            </a:r>
            <a:br>
              <a:rPr lang="ml-IN" sz="3200" b="1" dirty="0"/>
            </a:br>
            <a:r>
              <a:rPr lang="ml-IN" sz="3200" b="1" dirty="0"/>
              <a:t>ഉണരാം നാം ബലം ധരിച്ചിടാം </a:t>
            </a:r>
            <a:br>
              <a:rPr lang="en-US" sz="3200" b="1" dirty="0"/>
            </a:br>
            <a:r>
              <a:rPr lang="ml-IN" sz="3200" b="1" dirty="0"/>
              <a:t>അവന്‍റെ വേല മന്നില്‍ തികച്ചിടാം</a:t>
            </a:r>
            <a:br>
              <a:rPr lang="en-US" sz="3200" b="1" dirty="0"/>
            </a:br>
            <a:r>
              <a:rPr lang="ml-IN" sz="3200" b="1" dirty="0"/>
              <a:t>		പാടിടാം ജയ് ജയ് പാടിടാം ജയ് ജയ് </a:t>
            </a:r>
            <a:br>
              <a:rPr lang="en-US" sz="3200" b="1" dirty="0"/>
            </a:br>
            <a:r>
              <a:rPr lang="en-US" sz="3200" b="1" dirty="0"/>
              <a:t>		</a:t>
            </a:r>
            <a:r>
              <a:rPr lang="ml-IN" sz="3200" b="1" dirty="0"/>
              <a:t>നമ്മുടെ നാഥന്‍ ജീവിക്കുന്നു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EBBAEFB-075D-C52D-A1AF-7A6C3527618F}"/>
              </a:ext>
            </a:extLst>
          </p:cNvPr>
          <p:cNvSpPr txBox="1">
            <a:spLocks/>
          </p:cNvSpPr>
          <p:nvPr/>
        </p:nvSpPr>
        <p:spPr>
          <a:xfrm>
            <a:off x="301782" y="3811508"/>
            <a:ext cx="11657846" cy="30532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>
                <a:latin typeface="+mn-lt"/>
              </a:rPr>
              <a:t>Mahathwaraajan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yeshunaadhan</a:t>
            </a:r>
            <a:r>
              <a:rPr lang="en-US" sz="3600" dirty="0">
                <a:latin typeface="+mn-lt"/>
              </a:rPr>
              <a:t> </a:t>
            </a:r>
          </a:p>
          <a:p>
            <a:pPr algn="l"/>
            <a:r>
              <a:rPr lang="en-US" sz="3600" dirty="0" err="1">
                <a:latin typeface="+mn-lt"/>
              </a:rPr>
              <a:t>Mannil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vannidum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naal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aduthu</a:t>
            </a:r>
            <a:endParaRPr lang="en-US" sz="3600" dirty="0">
              <a:latin typeface="+mn-lt"/>
            </a:endParaRPr>
          </a:p>
          <a:p>
            <a:pPr algn="l"/>
            <a:r>
              <a:rPr lang="en-US" sz="3600" dirty="0" err="1">
                <a:latin typeface="+mn-lt"/>
              </a:rPr>
              <a:t>Unaraam</a:t>
            </a:r>
            <a:r>
              <a:rPr lang="en-US" sz="3600" dirty="0">
                <a:latin typeface="+mn-lt"/>
              </a:rPr>
              <a:t> naam </a:t>
            </a:r>
            <a:r>
              <a:rPr lang="en-US" sz="3600" dirty="0" err="1">
                <a:latin typeface="+mn-lt"/>
              </a:rPr>
              <a:t>balam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dharichidaam</a:t>
            </a:r>
            <a:endParaRPr lang="en-US" sz="3600" dirty="0">
              <a:latin typeface="+mn-lt"/>
            </a:endParaRPr>
          </a:p>
          <a:p>
            <a:pPr algn="l"/>
            <a:r>
              <a:rPr lang="en-US" sz="3600" dirty="0">
                <a:latin typeface="+mn-lt"/>
              </a:rPr>
              <a:t>Avante vela </a:t>
            </a:r>
            <a:r>
              <a:rPr lang="en-US" sz="3600" dirty="0" err="1">
                <a:latin typeface="+mn-lt"/>
              </a:rPr>
              <a:t>mannil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thikachidaam</a:t>
            </a:r>
            <a:endParaRPr lang="en-US" sz="3600" dirty="0">
              <a:latin typeface="+mn-lt"/>
            </a:endParaRPr>
          </a:p>
          <a:p>
            <a:pPr algn="l"/>
            <a:r>
              <a:rPr lang="en-US" sz="3600" i="1" dirty="0">
                <a:latin typeface="+mn-lt"/>
              </a:rPr>
              <a:t>		</a:t>
            </a:r>
            <a:r>
              <a:rPr lang="en-US" sz="3600" i="1" dirty="0" err="1">
                <a:latin typeface="+mn-lt"/>
              </a:rPr>
              <a:t>Paadidaam</a:t>
            </a:r>
            <a:r>
              <a:rPr lang="en-US" sz="3600" i="1" dirty="0">
                <a:latin typeface="+mn-lt"/>
              </a:rPr>
              <a:t> jay </a:t>
            </a:r>
            <a:r>
              <a:rPr lang="en-US" sz="3600" i="1" dirty="0" err="1">
                <a:latin typeface="+mn-lt"/>
              </a:rPr>
              <a:t>jay</a:t>
            </a:r>
            <a:r>
              <a:rPr lang="en-US" sz="3600" i="1" dirty="0">
                <a:latin typeface="+mn-lt"/>
              </a:rPr>
              <a:t>! </a:t>
            </a:r>
            <a:r>
              <a:rPr lang="en-US" sz="3600" i="1" dirty="0" err="1">
                <a:latin typeface="+mn-lt"/>
              </a:rPr>
              <a:t>paadidam</a:t>
            </a:r>
            <a:r>
              <a:rPr lang="en-US" sz="3600" i="1" dirty="0">
                <a:latin typeface="+mn-lt"/>
              </a:rPr>
              <a:t> jay </a:t>
            </a:r>
            <a:r>
              <a:rPr lang="en-US" sz="3600" i="1" dirty="0" err="1">
                <a:latin typeface="+mn-lt"/>
              </a:rPr>
              <a:t>jay</a:t>
            </a:r>
            <a:r>
              <a:rPr lang="en-US" sz="3600" i="1" dirty="0">
                <a:latin typeface="+mn-lt"/>
              </a:rPr>
              <a:t>!</a:t>
            </a:r>
          </a:p>
          <a:p>
            <a:pPr algn="l"/>
            <a:r>
              <a:rPr lang="en-US" sz="3600" i="1" dirty="0">
                <a:latin typeface="+mn-lt"/>
              </a:rPr>
              <a:t>		</a:t>
            </a:r>
            <a:r>
              <a:rPr lang="en-US" sz="3600" i="1" dirty="0" err="1">
                <a:latin typeface="+mn-lt"/>
              </a:rPr>
              <a:t>Nammude</a:t>
            </a:r>
            <a:r>
              <a:rPr lang="en-US" sz="3600" i="1" dirty="0">
                <a:latin typeface="+mn-lt"/>
              </a:rPr>
              <a:t> </a:t>
            </a:r>
            <a:r>
              <a:rPr lang="en-US" sz="3600" i="1" dirty="0" err="1">
                <a:latin typeface="+mn-lt"/>
              </a:rPr>
              <a:t>naadhan</a:t>
            </a:r>
            <a:r>
              <a:rPr lang="en-US" sz="3600" i="1" dirty="0">
                <a:latin typeface="+mn-lt"/>
              </a:rPr>
              <a:t> </a:t>
            </a:r>
            <a:r>
              <a:rPr lang="en-US" sz="3600" i="1" dirty="0" err="1">
                <a:latin typeface="+mn-lt"/>
              </a:rPr>
              <a:t>jeevikkunnu</a:t>
            </a:r>
            <a:r>
              <a:rPr lang="en-US" sz="3600" i="1" dirty="0">
                <a:latin typeface="+mn-lt"/>
              </a:rPr>
              <a:t>!</a:t>
            </a:r>
            <a:endParaRPr lang="en-AE" sz="36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08742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233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യേശുവിന്‍ പിമ്പേ പോകും ഞങ്ങള്‍ ജയത്തിന്‍ ഗീതം പാടി മുദാ മൃത്യുവെ വെന്ന കര്‍ത്തന്‍ നമ്മെ നിത്യതയെത്തുവോളം നടത്തിടും   പാടിടാം ജയ് ജയ് പാടിടാം ജയ് ജയ്    നമ്മുടെ നാഥന്‍ ജീവിക്കുന്നു</vt:lpstr>
      <vt:lpstr>സത്യവും ജീവമാര്‍ഗ്ഗവുമാം  ക്രിസ്തുവില്‍ നമ്മള്‍ ധന്യരല്ലോ നിത്യ  സന്തോഷമത്യധികം  മര്‍ത്യരില്‍ നമ്മള്‍ക്കല്ലാതാര്‍ക്കുമില്ല   പാടിടാം ജയ് ജയ് പാടിടാം ജയ് ജയ്    നമ്മുടെ നാഥന്‍ ജീവിക്കുന്നു</vt:lpstr>
      <vt:lpstr>നിസ്തുലസ്നേഹ നിത്യബന്ധം  ക്രിസ്തുവിലുണ്ടു വാസ്തവമായ് ആപത്തോ വാളോ മൃത്യുവിന്നോ  ഈ ബന്ധം നീക്കിടുവാന്‍ സാദ്ധ്യമല്ല   പാടിടാം ജയ് ജയ് പാടിടാം ജയ് ജയ്    നമ്മുടെ നാഥന്‍ ജീവിക്കുന്നു</vt:lpstr>
      <vt:lpstr>മഹത്ത്വരാജന്‍ യേശുനാഥന്‍  മന്നില്‍ വന്നിടും നാളടുത്തു ഉണരാം നാം ബലം ധരിച്ചിടാം  അവന്‍റെ വേല മന്നില്‍ തികച്ചിടാം   പാടിടാം ജയ് ജയ് പാടിടാം ജയ് ജയ്    നമ്മുടെ നാഥന്‍ ജീവിക്കുന്നു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യേശുവിന്‍ പിമ്പേ പോകും ഞങ്ങള്‍ </dc:title>
  <dc:subject>522</dc:subject>
  <dc:creator>Christie Varghese</dc:creator>
  <cp:keywords>Formatting Pending</cp:keywords>
  <cp:lastModifiedBy>Christie Varghese</cp:lastModifiedBy>
  <cp:revision>1</cp:revision>
  <dcterms:created xsi:type="dcterms:W3CDTF">2025-02-26T10:19:41Z</dcterms:created>
  <dcterms:modified xsi:type="dcterms:W3CDTF">2025-02-26T10:23:39Z</dcterms:modified>
</cp:coreProperties>
</file>